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F86-7743-4773-8D92-D21FD30A2E8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C533-C2E5-4C2D-8E87-FE266727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F86-7743-4773-8D92-D21FD30A2E8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C533-C2E5-4C2D-8E87-FE266727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9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F86-7743-4773-8D92-D21FD30A2E8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C533-C2E5-4C2D-8E87-FE266727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3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F86-7743-4773-8D92-D21FD30A2E8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C533-C2E5-4C2D-8E87-FE266727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F86-7743-4773-8D92-D21FD30A2E8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C533-C2E5-4C2D-8E87-FE266727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41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F86-7743-4773-8D92-D21FD30A2E8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C533-C2E5-4C2D-8E87-FE266727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9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F86-7743-4773-8D92-D21FD30A2E8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C533-C2E5-4C2D-8E87-FE266727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8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F86-7743-4773-8D92-D21FD30A2E8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C533-C2E5-4C2D-8E87-FE266727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7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F86-7743-4773-8D92-D21FD30A2E8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C533-C2E5-4C2D-8E87-FE266727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F86-7743-4773-8D92-D21FD30A2E8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C533-C2E5-4C2D-8E87-FE266727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3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DF86-7743-4773-8D92-D21FD30A2E8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8C533-C2E5-4C2D-8E87-FE266727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0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3DF86-7743-4773-8D92-D21FD30A2E82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8C533-C2E5-4C2D-8E87-FE266727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1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26" y="172528"/>
            <a:ext cx="10249071" cy="65713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027869" y="17256"/>
            <a:ext cx="3464410" cy="7386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How to power the ground service buses only</a:t>
            </a:r>
          </a:p>
          <a:p>
            <a:r>
              <a:rPr lang="en-US" sz="1400" b="1" i="1" dirty="0" smtClean="0"/>
              <a:t>(No battery switch input is required)</a:t>
            </a:r>
          </a:p>
          <a:p>
            <a:r>
              <a:rPr lang="en-US" sz="1400" b="1" i="1" dirty="0" smtClean="0"/>
              <a:t>AMM SUBTASK 24-22-00-860-004</a:t>
            </a:r>
            <a:endParaRPr lang="en-US" sz="14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384212" y="6242938"/>
            <a:ext cx="1984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SSM 24-41-11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744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418" y="396815"/>
            <a:ext cx="10755340" cy="607350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899134" y="34508"/>
            <a:ext cx="3464410" cy="7386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How to power the ground service buses only</a:t>
            </a:r>
          </a:p>
          <a:p>
            <a:r>
              <a:rPr lang="en-US" sz="1400" b="1" i="1" dirty="0" smtClean="0"/>
              <a:t>(No battery switch input is required)</a:t>
            </a:r>
          </a:p>
          <a:p>
            <a:r>
              <a:rPr lang="en-US" sz="1400" b="1" i="1" dirty="0" smtClean="0"/>
              <a:t>AMM SUBTASK 24-22-00-860-004</a:t>
            </a:r>
            <a:endParaRPr lang="en-US" sz="14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9342408" y="5863375"/>
            <a:ext cx="1984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SSM 24-23-51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55463" y="1587258"/>
            <a:ext cx="107400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HOT BAT BUS!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95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398" y="336427"/>
            <a:ext cx="10478085" cy="638174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9687465" y="6234308"/>
            <a:ext cx="1984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SSM 24-52-11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3464410" cy="7386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How to power the ground service buses only</a:t>
            </a:r>
          </a:p>
          <a:p>
            <a:r>
              <a:rPr lang="en-US" sz="1400" b="1" i="1" dirty="0" smtClean="0"/>
              <a:t>(No battery switch input is required)</a:t>
            </a:r>
          </a:p>
          <a:p>
            <a:r>
              <a:rPr lang="en-US" sz="1400" b="1" i="1" dirty="0" smtClean="0"/>
              <a:t>AMM SUBTASK 24-22-00-860-004</a:t>
            </a:r>
            <a:endParaRPr 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1554946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26" y="172528"/>
            <a:ext cx="10249071" cy="65713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Freeform 4"/>
          <p:cNvSpPr/>
          <p:nvPr/>
        </p:nvSpPr>
        <p:spPr>
          <a:xfrm>
            <a:off x="4041648" y="2694432"/>
            <a:ext cx="493776" cy="60960"/>
          </a:xfrm>
          <a:custGeom>
            <a:avLst/>
            <a:gdLst>
              <a:gd name="connsiteX0" fmla="*/ 0 w 518160"/>
              <a:gd name="connsiteY0" fmla="*/ 0 h 91440"/>
              <a:gd name="connsiteX1" fmla="*/ 518160 w 518160"/>
              <a:gd name="connsiteY1" fmla="*/ 9144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8160" h="91440">
                <a:moveTo>
                  <a:pt x="0" y="0"/>
                </a:moveTo>
                <a:lnTo>
                  <a:pt x="518160" y="91440"/>
                </a:lnTo>
              </a:path>
            </a:pathLst>
          </a:cu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001768" y="1738884"/>
            <a:ext cx="134112" cy="103632"/>
          </a:xfrm>
          <a:custGeom>
            <a:avLst/>
            <a:gdLst>
              <a:gd name="connsiteX0" fmla="*/ 0 w 518160"/>
              <a:gd name="connsiteY0" fmla="*/ 0 h 91440"/>
              <a:gd name="connsiteX1" fmla="*/ 518160 w 518160"/>
              <a:gd name="connsiteY1" fmla="*/ 9144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8160" h="91440">
                <a:moveTo>
                  <a:pt x="0" y="0"/>
                </a:moveTo>
                <a:lnTo>
                  <a:pt x="518160" y="91440"/>
                </a:lnTo>
              </a:path>
            </a:pathLst>
          </a:cu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flipV="1">
            <a:off x="5023104" y="1755371"/>
            <a:ext cx="91440" cy="70658"/>
          </a:xfrm>
          <a:custGeom>
            <a:avLst/>
            <a:gdLst>
              <a:gd name="connsiteX0" fmla="*/ 0 w 518160"/>
              <a:gd name="connsiteY0" fmla="*/ 0 h 91440"/>
              <a:gd name="connsiteX1" fmla="*/ 518160 w 518160"/>
              <a:gd name="connsiteY1" fmla="*/ 9144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8160" h="91440">
                <a:moveTo>
                  <a:pt x="0" y="0"/>
                </a:moveTo>
                <a:lnTo>
                  <a:pt x="518160" y="91440"/>
                </a:lnTo>
              </a:path>
            </a:pathLst>
          </a:cu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9221" y="1826029"/>
            <a:ext cx="4953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L349 is off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4212" y="6242938"/>
            <a:ext cx="1984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SSM 24-41-11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79624" y="34504"/>
            <a:ext cx="3464410" cy="7386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How to power the ground service buses only</a:t>
            </a:r>
          </a:p>
          <a:p>
            <a:r>
              <a:rPr lang="en-US" sz="1400" b="1" i="1" dirty="0" smtClean="0"/>
              <a:t>(No battery switch input is required)</a:t>
            </a:r>
          </a:p>
          <a:p>
            <a:r>
              <a:rPr lang="en-US" sz="1400" b="1" i="1" dirty="0" smtClean="0"/>
              <a:t>AMM SUBTASK 24-22-00-860-004</a:t>
            </a:r>
            <a:endParaRPr 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2791683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91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The Boeing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EXI-Karmazin, Sergii V</dc:creator>
  <cp:lastModifiedBy>EXI-Karmazin, Sergii V</cp:lastModifiedBy>
  <cp:revision>7</cp:revision>
  <dcterms:created xsi:type="dcterms:W3CDTF">2023-03-07T07:09:21Z</dcterms:created>
  <dcterms:modified xsi:type="dcterms:W3CDTF">2023-03-07T11:06:41Z</dcterms:modified>
</cp:coreProperties>
</file>